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</p:sldIdLst>
  <p:sldSz cx="6858000" cy="9144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98" y="-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4357793"/>
            <a:ext cx="6858000" cy="195072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36801"/>
            <a:ext cx="5943600" cy="1960033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673600"/>
            <a:ext cx="4800600" cy="2336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eks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828800"/>
            <a:ext cx="6858000" cy="97536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366185"/>
            <a:ext cx="1371600" cy="7802033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629150" cy="780203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9784" y="8475134"/>
            <a:ext cx="1401318" cy="486833"/>
          </a:xfrm>
        </p:spPr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496824" y="4534408"/>
            <a:ext cx="9156192" cy="54864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99489"/>
            <a:ext cx="6172200" cy="616872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828800"/>
            <a:ext cx="6858000" cy="97536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34" y="5875867"/>
            <a:ext cx="5870401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556001"/>
            <a:ext cx="5870401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5637953"/>
            <a:ext cx="6858000" cy="19507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828800"/>
            <a:ext cx="6858000" cy="97536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062816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133600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062816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828800"/>
            <a:ext cx="6858000" cy="97536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828800"/>
            <a:ext cx="6858000" cy="97536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6858" y="-24384"/>
            <a:ext cx="6858000" cy="195072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0583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1828801"/>
            <a:ext cx="3833813" cy="6339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828801"/>
            <a:ext cx="2256235" cy="63394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524000"/>
            <a:ext cx="6858000" cy="97536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351026" y="914400"/>
            <a:ext cx="4121658" cy="51816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6858" y="-24384"/>
            <a:ext cx="6858000" cy="195072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20" y="0"/>
            <a:ext cx="6858000" cy="838202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30902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186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mailto:1.tverlandet@hotmail.n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tverlandet.speidergruppe.org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5117" y="3895355"/>
            <a:ext cx="249627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217" y="-61667"/>
            <a:ext cx="5285501" cy="197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802" y="7037765"/>
            <a:ext cx="2808312" cy="210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424" y="1911587"/>
            <a:ext cx="2998576" cy="224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596238" y="5736963"/>
            <a:ext cx="43204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Har du lyst til å være med?????</a:t>
            </a:r>
          </a:p>
          <a:p>
            <a:pPr algn="ctr"/>
            <a:endParaRPr lang="nb-NO" sz="1600" dirty="0"/>
          </a:p>
          <a:p>
            <a:pPr algn="ctr"/>
            <a:r>
              <a:rPr lang="nb-NO" sz="3200" dirty="0" smtClean="0"/>
              <a:t>Ta kontakt med oss</a:t>
            </a:r>
          </a:p>
          <a:p>
            <a:pPr algn="ctr"/>
            <a:r>
              <a:rPr lang="nb-NO" sz="2000" dirty="0" smtClean="0">
                <a:latin typeface="Arial" pitchFamily="34" charset="0"/>
                <a:cs typeface="Arial" pitchFamily="34" charset="0"/>
                <a:hlinkClick r:id="rId6"/>
              </a:rPr>
              <a:t>http://1.tverlandet.speidergruppe.org</a:t>
            </a:r>
            <a:endParaRPr lang="nb-NO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b-NO" sz="2000" dirty="0" smtClean="0"/>
              <a:t>Eller</a:t>
            </a:r>
          </a:p>
          <a:p>
            <a:pPr algn="ctr"/>
            <a:r>
              <a:rPr lang="nb-NO" sz="2000" dirty="0" smtClean="0">
                <a:latin typeface="Arial" pitchFamily="34" charset="0"/>
                <a:cs typeface="Arial" pitchFamily="34" charset="0"/>
                <a:hlinkClick r:id="rId7"/>
              </a:rPr>
              <a:t>1.tverlandet@hotmail.no</a:t>
            </a:r>
            <a:endParaRPr lang="nb-NO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nb-NO" dirty="0"/>
          </a:p>
          <a:p>
            <a:pPr algn="ctr"/>
            <a:r>
              <a:rPr lang="nb-NO" sz="1400" dirty="0" smtClean="0"/>
              <a:t>Bildene er hentet fra aktiviteter i 1.Tverlandet speidergruppe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802" y="-180528"/>
            <a:ext cx="2054919" cy="197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154" y="1680987"/>
            <a:ext cx="4299647" cy="255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802" y="3874522"/>
            <a:ext cx="2398682" cy="319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 rot="1516405">
            <a:off x="4231886" y="1649975"/>
            <a:ext cx="153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000000"/>
                </a:solidFill>
              </a:rPr>
              <a:t>Vennskap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50672" y="377044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Samarbeid</a:t>
            </a:r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18558" y="707276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Opplevelser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289610" y="4001278"/>
            <a:ext cx="153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Friluftsliv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xmlns="" val="1546964599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TC010219414[[fn=Fjelltema]]</Template>
  <TotalTime>34</TotalTime>
  <Words>29</Words>
  <Application>Microsoft Office PowerPoint</Application>
  <PresentationFormat>Skjermfremvisning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Mountain</vt:lpstr>
      <vt:lpstr>Lysbilde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Sissel Tveråen Moen</dc:creator>
  <cp:lastModifiedBy>Tom Bjørnsen</cp:lastModifiedBy>
  <cp:revision>5</cp:revision>
  <dcterms:created xsi:type="dcterms:W3CDTF">2012-05-08T12:02:18Z</dcterms:created>
  <dcterms:modified xsi:type="dcterms:W3CDTF">2012-05-18T06:18:45Z</dcterms:modified>
</cp:coreProperties>
</file>